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3100408"/>
          </a:xfrm>
        </p:spPr>
        <p:txBody>
          <a:bodyPr>
            <a:no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500306"/>
            <a:ext cx="8458200" cy="2300294"/>
          </a:xfrm>
        </p:spPr>
        <p:txBody>
          <a:bodyPr>
            <a:normAutofit/>
          </a:bodyPr>
          <a:lstStyle/>
          <a:p>
            <a:pPr algn="ctr"/>
            <a:r>
              <a:rPr lang="en-US" sz="9600" i="1" dirty="0" err="1" smtClean="0">
                <a:solidFill>
                  <a:srgbClr val="FF0000"/>
                </a:solidFill>
              </a:rPr>
              <a:t>Der</a:t>
            </a:r>
            <a:r>
              <a:rPr lang="en-US" sz="6000" i="1" dirty="0" smtClean="0">
                <a:solidFill>
                  <a:srgbClr val="FF0000"/>
                </a:solidFill>
              </a:rPr>
              <a:t> </a:t>
            </a:r>
            <a:r>
              <a:rPr lang="en-US" sz="9600" i="1" dirty="0" err="1" smtClean="0">
                <a:solidFill>
                  <a:srgbClr val="FF0000"/>
                </a:solidFill>
              </a:rPr>
              <a:t>Herbst</a:t>
            </a:r>
            <a:endParaRPr lang="en-US" sz="9600" i="1" dirty="0" smtClean="0">
              <a:solidFill>
                <a:srgbClr val="FF0000"/>
              </a:solidFill>
            </a:endParaRPr>
          </a:p>
          <a:p>
            <a:pPr algn="r"/>
            <a:r>
              <a:rPr lang="en-US" sz="3000" dirty="0" err="1" smtClean="0"/>
              <a:t>Hodjakow</a:t>
            </a:r>
            <a:r>
              <a:rPr lang="en-US" sz="3000" dirty="0" smtClean="0"/>
              <a:t> </a:t>
            </a:r>
            <a:r>
              <a:rPr lang="en-US" sz="3000" dirty="0" err="1" smtClean="0"/>
              <a:t>Dima</a:t>
            </a:r>
            <a:r>
              <a:rPr lang="en-US" sz="3000" dirty="0" smtClean="0"/>
              <a:t> 6b</a:t>
            </a:r>
            <a:endParaRPr lang="ru-RU" sz="3000" dirty="0"/>
          </a:p>
        </p:txBody>
      </p:sp>
    </p:spTree>
  </p:cSld>
  <p:clrMapOvr>
    <a:masterClrMapping/>
  </p:clrMapOvr>
  <p:transition advTm="3494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214423"/>
            <a:ext cx="6921522" cy="1285883"/>
          </a:xfrm>
        </p:spPr>
        <p:txBody>
          <a:bodyPr>
            <a:normAutofit/>
          </a:bodyPr>
          <a:lstStyle/>
          <a:p>
            <a:endParaRPr lang="en-US" sz="2800" dirty="0" smtClean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H="1" flipV="1">
            <a:off x="1071537" y="5072074"/>
            <a:ext cx="6643735" cy="154591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3105835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Im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Herbst</a:t>
            </a:r>
            <a:r>
              <a:rPr lang="en-US" sz="3200" dirty="0" smtClean="0">
                <a:solidFill>
                  <a:srgbClr val="FFFF00"/>
                </a:solidFill>
              </a:rPr>
              <a:t>    </a:t>
            </a:r>
            <a:r>
              <a:rPr lang="en-US" sz="3200" dirty="0" err="1" smtClean="0">
                <a:solidFill>
                  <a:srgbClr val="FFFF00"/>
                </a:solidFill>
              </a:rPr>
              <a:t>ist</a:t>
            </a:r>
            <a:r>
              <a:rPr lang="en-US" sz="3200" dirty="0" smtClean="0">
                <a:solidFill>
                  <a:srgbClr val="FFFF00"/>
                </a:solidFill>
              </a:rPr>
              <a:t> das Wetter </a:t>
            </a:r>
            <a:r>
              <a:rPr lang="en-US" sz="3200" dirty="0" err="1" smtClean="0">
                <a:solidFill>
                  <a:srgbClr val="FFFF00"/>
                </a:solidFill>
              </a:rPr>
              <a:t>schon</a:t>
            </a:r>
            <a:r>
              <a:rPr lang="en-US" sz="3200" dirty="0" smtClean="0">
                <a:solidFill>
                  <a:srgbClr val="FFFF00"/>
                </a:solidFill>
              </a:rPr>
              <a:t>!</a:t>
            </a:r>
            <a:endParaRPr lang="ru-RU" sz="3200" dirty="0"/>
          </a:p>
        </p:txBody>
      </p:sp>
    </p:spTree>
  </p:cSld>
  <p:clrMapOvr>
    <a:masterClrMapping/>
  </p:clrMapOvr>
  <p:transition advTm="3058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1d061_c4b49ce7_xl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800600"/>
            <a:ext cx="5564208" cy="1485920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Die </a:t>
            </a:r>
            <a:r>
              <a:rPr lang="en-US" sz="4800" dirty="0" err="1" smtClean="0"/>
              <a:t>Sonne</a:t>
            </a:r>
            <a:r>
              <a:rPr lang="en-US" sz="4800" dirty="0" smtClean="0"/>
              <a:t> </a:t>
            </a:r>
            <a:br>
              <a:rPr lang="en-US" sz="4800" dirty="0" smtClean="0"/>
            </a:br>
            <a:r>
              <a:rPr lang="en-US" sz="4800" dirty="0" err="1" smtClean="0"/>
              <a:t>scheint</a:t>
            </a:r>
            <a:r>
              <a:rPr lang="en-US" sz="4800" dirty="0" smtClean="0"/>
              <a:t> hell.</a:t>
            </a: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16426847" flipH="1" flipV="1">
            <a:off x="6767745" y="6504577"/>
            <a:ext cx="5213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3104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f165ccb74db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>
          <a:xfrm>
            <a:off x="1000100" y="214290"/>
            <a:ext cx="5857916" cy="58579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786322"/>
            <a:ext cx="6929486" cy="1700234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</a:rPr>
              <a:t>Der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Himmel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err="1" smtClean="0">
                <a:solidFill>
                  <a:srgbClr val="FFFF00"/>
                </a:solidFill>
              </a:rPr>
              <a:t>ist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grau</a:t>
            </a:r>
            <a:r>
              <a:rPr lang="en-US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7278687" y="6126480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2917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ost-42422-1258152679_thumb.gif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147" b="2147"/>
          <a:stretch>
            <a:fillRect/>
          </a:stretch>
        </p:blipFill>
        <p:spPr>
          <a:xfrm>
            <a:off x="2643174" y="616634"/>
            <a:ext cx="5891226" cy="428452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700234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Der</a:t>
            </a:r>
            <a:r>
              <a:rPr lang="en-US" sz="3200" dirty="0" smtClean="0"/>
              <a:t> Wind </a:t>
            </a:r>
            <a:r>
              <a:rPr lang="en-US" sz="3200" dirty="0" err="1" smtClean="0"/>
              <a:t>weht</a:t>
            </a:r>
            <a:r>
              <a:rPr lang="en-US" sz="3200" dirty="0" smtClean="0"/>
              <a:t> stark.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8455371" y="6383676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3026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49002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2727" b="22727"/>
          <a:stretch>
            <a:fillRect/>
          </a:stretch>
        </p:blipFill>
        <p:spPr>
          <a:xfrm>
            <a:off x="2928926" y="714355"/>
            <a:ext cx="5457828" cy="396932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800600"/>
            <a:ext cx="5500726" cy="105729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Blatterfall</a:t>
            </a:r>
            <a:r>
              <a:rPr lang="en-US" sz="3600" dirty="0" smtClean="0">
                <a:solidFill>
                  <a:srgbClr val="FF0000"/>
                </a:solidFill>
              </a:rPr>
              <a:t>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7278687" y="6143644"/>
            <a:ext cx="45719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3183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94691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569" b="2569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929198"/>
            <a:ext cx="5429288" cy="1557358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+mn-lt"/>
              </a:rPr>
              <a:t>Der</a:t>
            </a:r>
            <a:r>
              <a:rPr lang="en-US" sz="3600" dirty="0" smtClean="0">
                <a:latin typeface="+mn-lt"/>
              </a:rPr>
              <a:t> Bauer </a:t>
            </a:r>
            <a:r>
              <a:rPr lang="en-US" sz="3600" dirty="0" err="1" smtClean="0">
                <a:latin typeface="+mn-lt"/>
              </a:rPr>
              <a:t>bringen</a:t>
            </a:r>
            <a:r>
              <a:rPr lang="en-US" sz="3600" dirty="0" smtClean="0">
                <a:latin typeface="+mn-lt"/>
              </a:rPr>
              <a:t> die </a:t>
            </a:r>
            <a:r>
              <a:rPr lang="en-US" sz="3600" dirty="0" err="1" smtClean="0">
                <a:latin typeface="+mn-lt"/>
              </a:rPr>
              <a:t>Ernte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ein</a:t>
            </a:r>
            <a:r>
              <a:rPr lang="en-US" sz="3600" dirty="0" smtClean="0">
                <a:latin typeface="+mn-lt"/>
              </a:rPr>
              <a:t>.</a:t>
            </a:r>
            <a:endParaRPr lang="ru-RU" sz="36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29650" y="6126480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324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err="1" smtClean="0"/>
              <a:t>Der</a:t>
            </a:r>
            <a:r>
              <a:rPr lang="en-US" sz="4800" dirty="0" smtClean="0"/>
              <a:t> Vogel </a:t>
            </a:r>
            <a:r>
              <a:rPr lang="en-US" sz="4800" dirty="0" err="1" smtClean="0"/>
              <a:t>fliegen</a:t>
            </a:r>
            <a:r>
              <a:rPr lang="en-US" sz="4800" dirty="0" smtClean="0"/>
              <a:t> in </a:t>
            </a:r>
            <a:r>
              <a:rPr lang="en-US" sz="4800" dirty="0" err="1" smtClean="0"/>
              <a:t>warme</a:t>
            </a:r>
            <a:r>
              <a:rPr lang="en-US" sz="4800" dirty="0" smtClean="0"/>
              <a:t> Lander.</a:t>
            </a:r>
            <a:endParaRPr lang="ru-RU" sz="4800" dirty="0"/>
          </a:p>
        </p:txBody>
      </p:sp>
      <p:pic>
        <p:nvPicPr>
          <p:cNvPr id="5" name="Содержимое 4" descr="6149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20386820">
            <a:off x="355011" y="1858562"/>
            <a:ext cx="3801202" cy="2732114"/>
          </a:xfrm>
        </p:spPr>
      </p:pic>
      <p:pic>
        <p:nvPicPr>
          <p:cNvPr id="6" name="Содержимое 5" descr="132603-590x44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31784"/>
            <a:ext cx="4343400" cy="3261231"/>
          </a:xfrm>
        </p:spPr>
      </p:pic>
    </p:spTree>
  </p:cSld>
  <p:clrMapOvr>
    <a:masterClrMapping/>
  </p:clrMapOvr>
  <p:transition advTm="4306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V_news_059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557" r="12557"/>
          <a:stretch>
            <a:fillRect/>
          </a:stretch>
        </p:blipFill>
        <p:spPr>
          <a:xfrm>
            <a:off x="571472" y="264079"/>
            <a:ext cx="8215370" cy="6223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714860"/>
            <a:ext cx="5778522" cy="214314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Die </a:t>
            </a:r>
            <a:r>
              <a:rPr lang="en-US" sz="3200" dirty="0" err="1" smtClean="0">
                <a:solidFill>
                  <a:srgbClr val="FFFF00"/>
                </a:solidFill>
              </a:rPr>
              <a:t>Tiere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bereiten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sich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an </a:t>
            </a:r>
            <a:r>
              <a:rPr lang="en-US" sz="3200" dirty="0" err="1" smtClean="0">
                <a:solidFill>
                  <a:srgbClr val="FFFF00"/>
                </a:solidFill>
              </a:rPr>
              <a:t>der</a:t>
            </a:r>
            <a:r>
              <a:rPr lang="en-US" sz="3200" dirty="0" smtClean="0">
                <a:solidFill>
                  <a:srgbClr val="FFFF00"/>
                </a:solidFill>
              </a:rPr>
              <a:t> Winter </a:t>
            </a:r>
            <a:r>
              <a:rPr lang="en-US" sz="3200" dirty="0" err="1" smtClean="0">
                <a:solidFill>
                  <a:srgbClr val="FFFF00"/>
                </a:solidFill>
              </a:rPr>
              <a:t>vor</a:t>
            </a:r>
            <a:r>
              <a:rPr lang="en-US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8501088" y="6240800"/>
            <a:ext cx="7144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Tm="3058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96</TotalTime>
  <Words>42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Die Sonne  scheint hell.</vt:lpstr>
      <vt:lpstr>Der Himmel  ist grau.</vt:lpstr>
      <vt:lpstr>Der Wind weht stark.</vt:lpstr>
      <vt:lpstr>Blatterfall!</vt:lpstr>
      <vt:lpstr>Der Bauer bringen die Ernte ein.</vt:lpstr>
      <vt:lpstr>Der Vogel fliegen in warme Lander.</vt:lpstr>
      <vt:lpstr>Die Tiere bereiten sich  an der Winter vor.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 по немецкому языку  на тему</dc:title>
  <dc:creator>wert</dc:creator>
  <cp:lastModifiedBy>User</cp:lastModifiedBy>
  <cp:revision>13</cp:revision>
  <dcterms:created xsi:type="dcterms:W3CDTF">2011-11-19T13:38:08Z</dcterms:created>
  <dcterms:modified xsi:type="dcterms:W3CDTF">2014-01-16T07:28:10Z</dcterms:modified>
</cp:coreProperties>
</file>